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91" r:id="rId3"/>
    <p:sldId id="264" r:id="rId4"/>
    <p:sldId id="265" r:id="rId5"/>
    <p:sldId id="266" r:id="rId6"/>
    <p:sldId id="267" r:id="rId7"/>
    <p:sldId id="268" r:id="rId8"/>
    <p:sldId id="269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2" r:id="rId28"/>
    <p:sldId id="291" r:id="rId29"/>
    <p:sldId id="293" r:id="rId30"/>
    <p:sldId id="294" r:id="rId31"/>
    <p:sldId id="295" r:id="rId32"/>
    <p:sldId id="296" r:id="rId33"/>
    <p:sldId id="297" r:id="rId34"/>
    <p:sldId id="298" r:id="rId35"/>
    <p:sldId id="435" r:id="rId36"/>
    <p:sldId id="434" r:id="rId37"/>
    <p:sldId id="394" r:id="rId38"/>
    <p:sldId id="395" r:id="rId39"/>
    <p:sldId id="396" r:id="rId40"/>
    <p:sldId id="397" r:id="rId41"/>
    <p:sldId id="398" r:id="rId42"/>
    <p:sldId id="399" r:id="rId43"/>
    <p:sldId id="400" r:id="rId44"/>
    <p:sldId id="401" r:id="rId45"/>
    <p:sldId id="402" r:id="rId46"/>
    <p:sldId id="403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404" r:id="rId69"/>
    <p:sldId id="405" r:id="rId70"/>
    <p:sldId id="406" r:id="rId71"/>
    <p:sldId id="407" r:id="rId72"/>
    <p:sldId id="408" r:id="rId73"/>
    <p:sldId id="409" r:id="rId74"/>
    <p:sldId id="410" r:id="rId75"/>
    <p:sldId id="411" r:id="rId76"/>
    <p:sldId id="412" r:id="rId77"/>
    <p:sldId id="413" r:id="rId78"/>
    <p:sldId id="346" r:id="rId79"/>
    <p:sldId id="381" r:id="rId80"/>
    <p:sldId id="436" r:id="rId81"/>
    <p:sldId id="347" r:id="rId82"/>
    <p:sldId id="348" r:id="rId83"/>
    <p:sldId id="349" r:id="rId84"/>
    <p:sldId id="350" r:id="rId85"/>
    <p:sldId id="351" r:id="rId86"/>
    <p:sldId id="353" r:id="rId87"/>
    <p:sldId id="354" r:id="rId88"/>
    <p:sldId id="359" r:id="rId89"/>
    <p:sldId id="360" r:id="rId90"/>
    <p:sldId id="361" r:id="rId91"/>
    <p:sldId id="362" r:id="rId92"/>
    <p:sldId id="363" r:id="rId93"/>
    <p:sldId id="364" r:id="rId94"/>
    <p:sldId id="365" r:id="rId95"/>
    <p:sldId id="366" r:id="rId96"/>
    <p:sldId id="392" r:id="rId97"/>
    <p:sldId id="367" r:id="rId98"/>
    <p:sldId id="368" r:id="rId99"/>
    <p:sldId id="369" r:id="rId100"/>
    <p:sldId id="370" r:id="rId101"/>
    <p:sldId id="371" r:id="rId102"/>
    <p:sldId id="372" r:id="rId103"/>
    <p:sldId id="373" r:id="rId104"/>
    <p:sldId id="390" r:id="rId105"/>
    <p:sldId id="357" r:id="rId106"/>
    <p:sldId id="414" r:id="rId107"/>
    <p:sldId id="415" r:id="rId108"/>
    <p:sldId id="416" r:id="rId109"/>
    <p:sldId id="417" r:id="rId110"/>
    <p:sldId id="418" r:id="rId111"/>
    <p:sldId id="419" r:id="rId112"/>
    <p:sldId id="420" r:id="rId113"/>
    <p:sldId id="421" r:id="rId114"/>
    <p:sldId id="422" r:id="rId115"/>
    <p:sldId id="423" r:id="rId116"/>
    <p:sldId id="358" r:id="rId117"/>
    <p:sldId id="374" r:id="rId118"/>
    <p:sldId id="375" r:id="rId119"/>
    <p:sldId id="376" r:id="rId120"/>
    <p:sldId id="377" r:id="rId121"/>
    <p:sldId id="378" r:id="rId122"/>
    <p:sldId id="380" r:id="rId123"/>
    <p:sldId id="424" r:id="rId124"/>
    <p:sldId id="425" r:id="rId125"/>
    <p:sldId id="426" r:id="rId126"/>
    <p:sldId id="427" r:id="rId127"/>
    <p:sldId id="428" r:id="rId128"/>
    <p:sldId id="429" r:id="rId129"/>
    <p:sldId id="430" r:id="rId130"/>
    <p:sldId id="431" r:id="rId131"/>
    <p:sldId id="432" r:id="rId132"/>
    <p:sldId id="433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3" r:id="rId142"/>
  </p:sldIdLst>
  <p:sldSz cx="9144000" cy="5143500" type="screen16x9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1792" autoAdjust="0"/>
    <p:restoredTop sz="94672" autoAdjust="0"/>
  </p:normalViewPr>
  <p:slideViewPr>
    <p:cSldViewPr>
      <p:cViewPr varScale="1">
        <p:scale>
          <a:sx n="109" d="100"/>
          <a:sy n="109" d="100"/>
        </p:scale>
        <p:origin x="-408" y="-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50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2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F67D-C813-4D98-8806-9C280712211C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0936-2951-4475-B8F5-CE1C858E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3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F67D-C813-4D98-8806-9C280712211C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0936-2951-4475-B8F5-CE1C858E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86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F67D-C813-4D98-8806-9C280712211C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0936-2951-4475-B8F5-CE1C858E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1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F67D-C813-4D98-8806-9C280712211C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0936-2951-4475-B8F5-CE1C858E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80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F67D-C813-4D98-8806-9C280712211C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0936-2951-4475-B8F5-CE1C858E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08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F67D-C813-4D98-8806-9C280712211C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0936-2951-4475-B8F5-CE1C858E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80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F67D-C813-4D98-8806-9C280712211C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0936-2951-4475-B8F5-CE1C858E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82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F67D-C813-4D98-8806-9C280712211C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0936-2951-4475-B8F5-CE1C858E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2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F67D-C813-4D98-8806-9C280712211C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0936-2951-4475-B8F5-CE1C858E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F67D-C813-4D98-8806-9C280712211C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0936-2951-4475-B8F5-CE1C858E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F67D-C813-4D98-8806-9C280712211C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80936-2951-4475-B8F5-CE1C858E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51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9F67D-C813-4D98-8806-9C280712211C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80936-2951-4475-B8F5-CE1C858E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6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cross-locking-heat-resistant-angled-tweezer?keyword=tweezers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87BF4YLJ?ref=ppx_yo2ov_dt_b_fed_asin_title&amp;th=1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economical-strip-and-wire-bending-jig?keyword=wire%20bender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Rochester-Carmalt-Hemostat-Forceps-Stainless/dp/B01GDBF68A/ref=sr_1_3?dib=eyJ2IjoiMSJ9.vz-8axhdH3YLf9KVP2FmXEInNZnXhEPvIicedKNtMAp4DNHcBuHelTMZpCId6_iS8p-m-tergr52qua99lN4TLmR5lmHO0Tf-jQA9cn9komz8PZtuTs85zNdITcfQXtJ1phhoVsa6Rfmhf2_PrxrOliVsyoPonql0gGAqiZ6fw1MPGrnSxwcqwpUvIVsrHodLMqJCTEZru5zVDN5VKkZshFafMxb2GSk1Nb0mvlFwrw.zg5w7bvw3zd8xH9hSbP0CnnBUMgL3Zt6ldaZfbhJa1I&amp;dib_tag=se&amp;keywords=hemostat&amp;qid=1753889084&amp;sr=8-3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HINKSCALE-Shipping-Precision-Digital-Counting/dp/B0F5Q314LZ/ref=sr_1_5?crid=1ILFPY2DF09UR&amp;dib=eyJ2IjoiMSJ9.CYPIjcwXhe2QZ-u0CvkQG_o9mD2BaFq9oZ-P0zDleImLeH-dqyBcLJyqPWg-jexOOumOv9RgmaeHeAXq95wDrSuyBh5gkegEnfBfxfp-J94d1bMhBH_JTkg4MHW5CxShV_f6CHcBMizQwIfXvbJdK_y4_uDEIjZRaQt5juH5EYsz5lv--Fu_Rc2-HYjjSFBv4t7Lkr65xq94AJcYOH0as6oYFHJccslZ58o_NXt3jFu3sT2_T9PWwSZbs_2LmdwNrwbEayyLp6RBZtM-aYEmxtOMO4P1qu8BgpJLO12lxUU.mwytTfjQZu3EZziIICnivmnoIicF_5UIK4mINvLFBoA&amp;dib_tag=se&amp;keywords=postal%2Bscale+battery+powered&amp;qid=1755875981&amp;s=office-products&amp;sprefix=postal%2Bscale+battery+powered,office-products,111&amp;sr=1-5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hobbytools.com/collections/best-selling-products/products/track-cutter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ForPro-Beauty-Wedges-75-inches-100-Count/dp/B00011JTI2/ref=sr_1_18?crid=2NKP2D719DPW2&amp;dib=eyJ2IjoiMSJ9.oqMIdw1VxW6oeANvO_nJRF7U_Y2-CIfIpqD48lKwN6p79WwkDh1HSYLfrv1c6u2q5orgJsfl7CRo8mRraq1T-0lo2QkjNRwYMc-Q3mEOQ4KHRX5-J35crVsWYq6iWvrVrnd7iEQfv1Tu0ojVaE17UBgap78yYMjS4hTPHMXfOKyOv0RJ5r-VcXbQjKC7OjC0sTAaOU4DzElWgyrYE2EH0lTZDjRwcDQ1JSfPg6RmxcMAYfmnDm-EIShId6LnKpKKg_AhlTTd1yUli29qzFvyEg0euSQv8pXix3h9wruncsE.IVp5ix_V2veqbVS89lJQ_6HNK4Xts2Gs_uf7m-A3Ubk&amp;dib_tag=se&amp;keywords=makeup%2Bsponges&amp;qid=1755876165&amp;sprefix=makeup%2Bsponges,aps,124&amp;sr=8-18&amp;th=1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Piece-Sanding-Detail-Replacement-Plastics/dp/B079GHS13V/ref=sr_1_11?crid=Y8EWFJO7OY78&amp;dib=eyJ2IjoiMSJ9.mD7XZoMcX1DBzNplX5A8vnHxdGzysdqtqDQcbL_43dN3hmagW-k-k9BKjt3cR-L4JJo_Ib_HhSX7xPRBMlM-9luZkt1BhjJ56txYrSBMw5gjVgidllzrkAyWGIqigfFUckluAi1p3uPl8T1tTTeV145wrw9V7_sGYN3A0E638oODcGD97Yg4t0DvVIejffx1LmgcikNFp1KTveG9O-KBhB6fCa_usMxswMoYnJ-MH-o.QdeuLOJDoPpZssnAVRo0dyZ4r1n1sb0IQvI5e8jRc_8&amp;dib_tag=se&amp;keywords=sanding+sticks&amp;qid=1753884539&amp;sprefix=sanding+sticks,aps,150&amp;sr=8-11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haels.com/product/mod-podge-matte-10047541" TargetMode="Externa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wes.com/pd/Gardner-Bender-Red-Liquid-Electrical-Tape-4-oz-Jar/5005453323" TargetMode="Externa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hyperlink" Target="https://www.amazon.com/s?k=liquid+electrial+tape&amp;crid=1Z3ZCWYEUKK46&amp;sprefix=liquid+electrial+tape,aps,126&amp;ref=nb_sb_noss_2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https://www.dickblick.com/products/panpastel-artists-painting-pastels/" TargetMode="Externa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llybeauty.com/search-show/?q=makeup+brushes&amp;lang=default" TargetMode="Externa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depot.com/p/WEN-3-in-x-2-in-x-1-in-Steel-Hardened-Precision-1-2-3-Gauge-Blocks-2-Pack-10423/308391064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B21J5KZ2?ref_=ppx_hzsearch_conn_dt_b_fed_asin_title_1&amp;th=1" TargetMode="Externa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Microscale-Inc-Micro-Setting-Solution/dp/B0006O9K4W/ref=sr_1_4?crid=VK7UKOKB4A23&amp;dib=eyJ2IjoiMSJ9.MbccMtV9uxzi7nid-YKuZMUP6ByvYfr5va04LZ8onJg8hK6pAt4zh-51AsXrgEjxYWYko9Tl-H4Jkkss8o-lkliRZYGlsQ6fW0VCrNQht6PXZeMkjXwaNJoq517mhvu1Yitfl3j_LpS054qyJJIMXazNMUFZ4bfocRatE6_4nv5T4R29iAnyHg7PreTiH77iiimYYYycPsQtrVC_Tm8mlSUSijrmW8wr_HWTbn6R0w30EK39T6GV_rItlNHr0Z0k98goynag4whpiHeLVtUIh6RUO4lcg4dfVMx78xMQyxM.gDPisEj-0q0RllCWbZVFIzmeOhpkc3cHX2xI1M46Ims&amp;dib_tag=se&amp;keywords=micro%2Bset&amp;qid=1755877041&amp;sprefix=micro%2Bset,aps,266&amp;sr=8-4&amp;th=1" TargetMode="Externa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27A79I2?ref_=ppx_hzsearch_conn_dt_b_fed_asin_title_2" TargetMode="Externa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obbytools.com/products/self-healing-mat-3-1-2-x-3-1-2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bby1.com/" TargetMode="Externa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mark.com/" TargetMode="Externa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bbytools.com/" TargetMode="Externa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llybeauty.com/" TargetMode="Externa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rborfreight.com/" TargetMode="Externa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" TargetMode="Externa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haels.com/" TargetMode="Externa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rill-Speed-Steel-Numbered-Metal/dp/B07SW836NQ/ref=sr_1_24?crid=1EPC2H25NIPHI&amp;dib=eyJ2IjoiMSJ9.DOZ9PtQhA04MaZW7dLYr_DM4XuEKTaLlzDPsUfg-0pac-5oRK2Iel-BMU2EXtkWWEam-5XdypvEuGode6Wo7vbLcLYrYXWzjm9uyvIZuS0y9A0qvxFlzrAYh_7ClZW0hrvTm-bnEL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lmart.com/" TargetMode="Externa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medepot.com.com/" TargetMode="Externa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obbytools.com/collections/best-selling-products/products/20-assorted-drill-bits-61-80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hobbytools.com/products/20-piece-drill-in-flat-metal-case-61-8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7KF1BLT6?ref_=ppx_hzsearch_conn_dt_b_fed_asin_title_1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obbytools.com/products/drill-bit-16pc-hss-metric-twist-drill-bit-set-2-0-3-0mm-for-dremel-rotary-tools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?k=mini+levels&amp;i=industrial&amp;s=price-asc-rank&amp;crid=2AID9D1261A1W&amp;qid=1753885234&amp;sprefix=mini+levels,industrial,120&amp;ref=sr_st_price-asc-rank&amp;ds=v1:NDeJLNDTIxOsVYUEw33XV/M8BR1%2B2NrSiy4Lp7SkZck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BWTP599F?ref_=ppx_hzsearch_conn_dt_b_fed_asin_title_1&amp;th=1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center.com/product/668656/bambu-lab-p1s-combo-(with-ams)-3d-printer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bambulab.com/en-u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thers.com/wrench-2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leaning-Professional-Stainless-Tweezer-Personal/dp/B07PN9VVVG/ref=sr_1_8?crid=371QPV0J99COJ&amp;dib=eyJ2IjoiMSJ9.UOYTAjCS1O0BX7ZDy2UE82ss582LR89N-dsEa-xq8ezymcEYBMOfm0g9z4stANEuPwR8i0PjaI2aOy_IZhydXk-BDq9vekuyO_PYVtvTWjmShFeSXzEtlMuPzKw_hVAVCje-p420tw-QlH2XZSNZJ8ip_dNVX8BhQsXlDzUWPEWaPzqmrDV0ujnacyrwWafUzfQ5cobikf42XyUv6S7aLls1_MskdaNlnqTWFEcMKuAkE5yqWEfpV-y0eNhqDgac7aIHeMl7pM33Bu3gqN1GtPN6RX8gXKKKe7Ej-NP0MBw.nIoITN8VSPuUTJq6PX99QpQFjhKlTfPbrlavjZxsa_o&amp;dib_tag=se&amp;keywords=dental%2Btools%2Bfor%2Bhome%2Buse&amp;qid=1755904459&amp;sprefix=dental%2Btools,aps,164&amp;sr=8-8&amp;th=1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llybeauty.com/salon-supplies/salon-essentials/bottles-and-sprayers/clear-locking-travel-sprayer/SBS-292038.html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Pro-Grade-Acid-Brushes-Count/dp/B07PHG2DQY/ref=sr_1_5?crid=2F0I6U40X4IDK&amp;dib=eyJ2IjoiMSJ9.U6-Xyki7WjDzxePiLFolJkBhr_jhilP9aFiAFByz_M5YPiLCZeDsQhjM4OefYD_0eJkX6ejrqeYZz-Kur4pbVDAB_StWP6POB1Wf2h7lMZdETA_47IFMMLfQKVVD8tRp87qlyQfBvve7HMGkvg0l1RqjL5FJVm8c2Bl0jvdJp-O5FFW0KI_EF1DVo1vxhxKmwDHGiBnfwp3_MIPnxG0UqVKdUm6ewpEYmUcKwq4o_iRyUWofVGY8K3s3kE19CrlxVINSYIkA9Xtu4vw-xMMXMz2g0VKNQUWXnOEsLngBTA4._wTW5b2VcDAiV_ffaWFFQj_ErMXiX9eLYy8xb6RYv3I&amp;dib_tag=se&amp;keywords=acid+brushes&amp;qid=1755866827&amp;sprefix=acid+brushes,aps,120&amp;sr=8-5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Applicator-Disposable-Applicators-Mascara-Extension/dp/B09YHK4FTF/ref=sr_1_5?crid=2AATB92VYU6VA&amp;dib=eyJ2IjoiMSJ9.rRbjofyIDHq9FZxjawV3idZhuP1DfAbFti9944lp_DTXlbodNzCDDjNWfBCTHsA359G7RHa0mOIfMDcLIr0DhLzkRF-bHY7d_aMo_nQPQHbh0x9NoyKo8ng&amp;th=1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mart.com/ip/Sterilite-2-7-Qt-Modular-Latch-Box-Plastic-Titanium/282942397?classType=VARIANT&amp;from=/search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00GSLKIW?ref_=ppx_hzsearch_conn_dt_b_fed_asin_title_1&amp;th=1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Northwest-Short-Line-The-Chopper/dp/B000YDIMZS/ref=sr_1_6?crid=FHIODJPLO8DC&amp;dib=eyJ2IjoiMSJ9.uZV0B2Q4eO5zDIy-Dvq_XFUOhZR1wkBDmWOy7teZfFk02EmQYB5gqAMsw6oa4XCoplW29vLemc0M8DHDN2_blIewQ8toqXhG7dTFpzvH-AzI7UyS6j2D5LWkwtNsFz1WS_cfOXRwFTrDlCK7spKDrJWuIrKvCVGnHQstbwb1QZj7UFqHIQLRQrwC2LuZpeRQF9VaT7Y19gZTjzyonbWSYB-R5OA2olqLVPY-M-nn2czUR3JzJshoKIvEbc5bz5POEqeMkCwhGYynqbjGjjZBBdI_gI7_ktaCjGn5Jh156jk.fn-V1c4D-3myc75ofOfRfi0OTwwbVC7j-8sdVuqi5FU&amp;dib_tag=se&amp;keywords=chopper+hobby+tool&amp;qid=1755867299&amp;sprefix=chopper+hobby,aps,135&amp;sr=8-6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depot.com/p/Dasco-Pro-Pin-Punch-Set-6-Piece-22/100155966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isposable-Protective-Laboratory-Handle-Art-Cutting-Crafts/dp/B0BTYHT8J4/ref=sr_1_2_sspa?dib=eyJ2IjoiMSJ9.QFNx59bo6vY-TVfqYr7S7PhO2e8mo_38vzdCAXPoIUYhJFaOv7k2NNivxBlz8s2AlDzEipLWbMB4nmuv3AWg2HkM2u4gTI4olGE8RALUAMKqDdKs_9_STkALSJJtco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thers.com/search/?q=parallel+track+tool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Mirka-9A-150-APRP-4-Inch-Abranet-Assortment/dp/B001BKVZWA/ref=sr_1_6?crid=BZRR7PXZBSRB&amp;dib=eyJ2IjoiMSJ9.IkvtR6v_eVcMo8F2ebKbzjPBlg8WBfPgSg_d031G9bz4CZWm4oiv-JBgpsEI36UJ9-4d2fxh6JKvqjJj2w_o-hX9oHFteFexcLMcCjB7sTweHWT99WD2mG-t8DrGeLSYtnQV0kpkCE2ZUJpVf8FDDeQIpfkvRwK6koWX8kMNGWzFZUyTAJy8CzyWm9phSPgjAoc68I_AlDdsdEz1FUzPeRuPQjIzd-dA5gn06zMAMTMSMSWXEKNgMZ0ZynrBiQNpZTfVi9WoirAtB1MbvwPnGf1I_MjcL0CsT5qcSXhzFWI.uMvZ_v2QwlJApnf80UXDQ-FE_IlYPv_5lmQvRVOsSTY&amp;dib_tag=se&amp;keywords=abranet%2Bsanding%2Bmesh&amp;qid=1754804447&amp;sprefix=abranet,aps,152&amp;sr=8-6&amp;th=1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depot.com/s/corian%20sample?NCNI-5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wes.com/pd/IRWIN-QUICK-GRIP/5016181679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13" Type="http://schemas.openxmlformats.org/officeDocument/2006/relationships/slide" Target="slide58.xml"/><Relationship Id="rId18" Type="http://schemas.openxmlformats.org/officeDocument/2006/relationships/slide" Target="slide63.xml"/><Relationship Id="rId3" Type="http://schemas.openxmlformats.org/officeDocument/2006/relationships/slide" Target="slide48.xml"/><Relationship Id="rId21" Type="http://schemas.openxmlformats.org/officeDocument/2006/relationships/slide" Target="slide66.xml"/><Relationship Id="rId7" Type="http://schemas.openxmlformats.org/officeDocument/2006/relationships/slide" Target="slide52.xml"/><Relationship Id="rId12" Type="http://schemas.openxmlformats.org/officeDocument/2006/relationships/slide" Target="slide57.xml"/><Relationship Id="rId17" Type="http://schemas.openxmlformats.org/officeDocument/2006/relationships/slide" Target="slide62.xml"/><Relationship Id="rId2" Type="http://schemas.openxmlformats.org/officeDocument/2006/relationships/slide" Target="slide47.xml"/><Relationship Id="rId16" Type="http://schemas.openxmlformats.org/officeDocument/2006/relationships/slide" Target="slide61.xml"/><Relationship Id="rId20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1.xml"/><Relationship Id="rId11" Type="http://schemas.openxmlformats.org/officeDocument/2006/relationships/slide" Target="slide56.xml"/><Relationship Id="rId24" Type="http://schemas.openxmlformats.org/officeDocument/2006/relationships/slide" Target="slide3.xml"/><Relationship Id="rId5" Type="http://schemas.openxmlformats.org/officeDocument/2006/relationships/slide" Target="slide50.xml"/><Relationship Id="rId15" Type="http://schemas.openxmlformats.org/officeDocument/2006/relationships/slide" Target="slide60.xml"/><Relationship Id="rId23" Type="http://schemas.openxmlformats.org/officeDocument/2006/relationships/slide" Target="slide68.xml"/><Relationship Id="rId10" Type="http://schemas.openxmlformats.org/officeDocument/2006/relationships/slide" Target="slide55.xml"/><Relationship Id="rId19" Type="http://schemas.openxmlformats.org/officeDocument/2006/relationships/slide" Target="slide64.xml"/><Relationship Id="rId4" Type="http://schemas.openxmlformats.org/officeDocument/2006/relationships/slide" Target="slide49.xml"/><Relationship Id="rId9" Type="http://schemas.openxmlformats.org/officeDocument/2006/relationships/slide" Target="slide54.xml"/><Relationship Id="rId14" Type="http://schemas.openxmlformats.org/officeDocument/2006/relationships/slide" Target="slide59.xml"/><Relationship Id="rId22" Type="http://schemas.openxmlformats.org/officeDocument/2006/relationships/slide" Target="slide6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hobbytools.com/collections/best-selling-products/products/spruce-cutter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JETMORE-Precision-Modeling-Scrapbooking-Purple-Blue-Black/dp/B0D3XDZN9L/ref=sr_1_1?crid=3GA3EIU3X86R2&amp;dib=eyJ2IjoiMSJ9.LIVSQ46uQfc4R6APnVV_SaoZdDcC1Ox_Ntz6JzuaniFsJN2fxxHlRor4AXkqgMq0FIppyIDNrbIhrrZefnum-DEP2CWZOXvqxr4wgmSkI7lnut8RR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swivel-head-pin-vise-0-1-8?keyword=pin%20vice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20.xml"/><Relationship Id="rId18" Type="http://schemas.openxmlformats.org/officeDocument/2006/relationships/slide" Target="slide25.xml"/><Relationship Id="rId26" Type="http://schemas.openxmlformats.org/officeDocument/2006/relationships/slide" Target="slide34.xml"/><Relationship Id="rId3" Type="http://schemas.openxmlformats.org/officeDocument/2006/relationships/slide" Target="slide10.xml"/><Relationship Id="rId21" Type="http://schemas.openxmlformats.org/officeDocument/2006/relationships/slide" Target="slide29.xml"/><Relationship Id="rId7" Type="http://schemas.openxmlformats.org/officeDocument/2006/relationships/slide" Target="slide14.xml"/><Relationship Id="rId12" Type="http://schemas.openxmlformats.org/officeDocument/2006/relationships/slide" Target="slide19.xml"/><Relationship Id="rId17" Type="http://schemas.openxmlformats.org/officeDocument/2006/relationships/slide" Target="slide24.xml"/><Relationship Id="rId25" Type="http://schemas.openxmlformats.org/officeDocument/2006/relationships/slide" Target="slide33.xml"/><Relationship Id="rId2" Type="http://schemas.openxmlformats.org/officeDocument/2006/relationships/slide" Target="slide9.xml"/><Relationship Id="rId16" Type="http://schemas.openxmlformats.org/officeDocument/2006/relationships/slide" Target="slide23.xml"/><Relationship Id="rId20" Type="http://schemas.openxmlformats.org/officeDocument/2006/relationships/slide" Target="slide28.xml"/><Relationship Id="rId29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18.xml"/><Relationship Id="rId24" Type="http://schemas.openxmlformats.org/officeDocument/2006/relationships/slide" Target="slide32.xml"/><Relationship Id="rId5" Type="http://schemas.openxmlformats.org/officeDocument/2006/relationships/slide" Target="slide12.xml"/><Relationship Id="rId15" Type="http://schemas.openxmlformats.org/officeDocument/2006/relationships/slide" Target="slide22.xml"/><Relationship Id="rId23" Type="http://schemas.openxmlformats.org/officeDocument/2006/relationships/slide" Target="slide31.xml"/><Relationship Id="rId28" Type="http://schemas.openxmlformats.org/officeDocument/2006/relationships/slide" Target="slide38.xml"/><Relationship Id="rId10" Type="http://schemas.openxmlformats.org/officeDocument/2006/relationships/slide" Target="slide17.xml"/><Relationship Id="rId19" Type="http://schemas.openxmlformats.org/officeDocument/2006/relationships/slide" Target="slide27.xml"/><Relationship Id="rId4" Type="http://schemas.openxmlformats.org/officeDocument/2006/relationships/slide" Target="slide11.xml"/><Relationship Id="rId9" Type="http://schemas.openxmlformats.org/officeDocument/2006/relationships/slide" Target="slide16.xml"/><Relationship Id="rId14" Type="http://schemas.openxmlformats.org/officeDocument/2006/relationships/slide" Target="slide21.xml"/><Relationship Id="rId22" Type="http://schemas.openxmlformats.org/officeDocument/2006/relationships/slide" Target="slide30.xml"/><Relationship Id="rId27" Type="http://schemas.openxmlformats.org/officeDocument/2006/relationships/slide" Target="slide3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hobbytools.com/products/12-deluxe-model-reference-ruler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hobbytools.com/collections/best-selling-products/products/machine-square-various-sizes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hobbytools.com/products/self-healing-mat-8-1-2-x-12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Weller-SP40NUS-40-Watt-Soldering-Iron/dp/B00B3SG6UQ/ref=sr_1_6?crid=2F83ZC2KVLSF6&amp;dib=eyJ2IjoiMSJ9.Y4Y4uAV24IHPTJBQIDmk5Ds7siVHOOPHWZ1gdea9747VVseL3fP8V2QFvUWdhcnLsZLvsBNPqqr629NDWzv-cKoQCz0DLgS2gtpPwg6_Ty-AjTKbZ8VF5bp7Rbn8qcFJvWWFJnOcfiWXUN2HLyG5wLQ8OgqFq6Ph_MC1tbaPQKTz8sHUahRH1vQ3CEHdp69hb2cei7vFiaXC3kUagcv1OPvnZUA3OJYVcum4PmkovxlphDCPKFtTF2t44ivTIEWoIgXuSbvkubRSGyWY7JLS6jgT3EEDv0WWkKnpKvkYgvI.aR256e_g5UYUBi2eZUIRI3S5Z71sZf8uVRrrjol-Lz8&amp;dib_tag=se&amp;keywords=weller%2B40w%2Bsoldering%2Biron&amp;qid=1755462449&amp;sprefix=weller%2B40W,aps,163&amp;sr=8-6&amp;th=1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hobbytools.com/products/solder-iron-holder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Kaisiking-Soldering-Iron-Cleaner-Solder/dp/B0CNVS7BFZ/ref=sr_1_4_sspa?crid=2TQSFXH9D2HSF&amp;dib=eyJ2IjoiMSJ9.8arHlBOVdZu2NG9qnta2Wp1P74wMH7PkQXNVovqxUK4l_ckaz5ADMEHtWl1WtUTmbg2kYl3ZP5qVLTKzacrqlDc46DZyPA-kCiW5SGvUBrHUUHyGYHhPtwanSBYw21nDVHTtXr_0GReaHlmzQQl2POaQKGPS8SK3K6_mZdvRSlcS5i_kMBNEaqtXDre4FdwOrDuhg9RxvhwLMf2ESFFsXFMQZzCL9ettI_oybTRzhaFOJPrN8QSjpCeAYPxjFlzsuWNLr6Fh5PRILOBBpkfWqXY-S3c3wCcT2P-l8FxNChg.Ix-5RndtpY33w7Ktmc0TGfnNGHr2qZQkaVVRlDeEXak&amp;dib_tag=se&amp;keywords=soldering%2Biron%2Btip%2Bcleaner%2Bbrass&amp;qid=1755463415&amp;sprefix=soldering%2Biron%2Btip%2Bcleaner,aps,185&amp;sr=8-4-spons&amp;sp_csd=d2lkZ2V0TmFtZT1zcF9hdGY&amp;th=1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Precision-Screwdriver-Kit-Screwdriver-Different-Electronic/dp/B0936DT641/ref=sr_1_6?crid=8MTX66VR99LI&amp;dib=eyJ2IjoiMSJ9.yGW4uzs9TSaRTzypKH31Ji8z57-hTuxAgOgGm9nqVn-T1IwGjyvj8IfOfWQOVr9V2DzepOnA9CWWed-DrDfFX5QBmEB1oRm049cgO4gZEZnbjK5Xq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hobbytools.com/products/nmra-standards-gauge-ho-scale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Headband-Magnifier-Rechargeable-Magnifying-Glasses/dp/B0C2M5G54V/ref=sr_1_6?crid=12KYYZ3TENBMY&amp;dib=eyJ2IjoiMSJ9.HQuCyjuHV83Cqbvt-GDykI3VaO5l8jN6dv6i8YGOUB2JVFOPxvLkalX1ktXEx799MewaU6D3VA6j8gmv0LPd0MxGwkTZfeZ-AFwQuVql6kFJ-6SPqkf5MuCH4zMPrOvDxpGQY5xcRHsU8T1vxjcBdUduISNjklYQMNTawfhvo4phfAYA_CzbWd6aVhvrGKllqM23fOlbXrbHBujiPEgL2AG32RhxBxTuzG14OmsG3bR5ju3bYpywUQdwFPj2rVn6QwPmEU_JWuhk_LdHKKPvwHZvDTs0zZ7LFPLgjE2S6ag.0CgYBfMaebEGPqFxGjiyC71sugGKtHZ-w6kITt2S7-E&amp;dib_tag=se&amp;keywords=visor%2Bmagnifying&amp;qid=1755871121&amp;sprefix=visor%2Bmagnifying,aps,124&amp;sr=8-6&amp;th=1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foam-cradle-ho-o?keyword=cradel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13" Type="http://schemas.openxmlformats.org/officeDocument/2006/relationships/slide" Target="slide90.xml"/><Relationship Id="rId18" Type="http://schemas.openxmlformats.org/officeDocument/2006/relationships/slide" Target="slide95.xml"/><Relationship Id="rId26" Type="http://schemas.openxmlformats.org/officeDocument/2006/relationships/slide" Target="slide103.xml"/><Relationship Id="rId3" Type="http://schemas.openxmlformats.org/officeDocument/2006/relationships/slide" Target="slide79.xml"/><Relationship Id="rId21" Type="http://schemas.openxmlformats.org/officeDocument/2006/relationships/slide" Target="slide98.xml"/><Relationship Id="rId7" Type="http://schemas.openxmlformats.org/officeDocument/2006/relationships/slide" Target="slide84.xml"/><Relationship Id="rId12" Type="http://schemas.openxmlformats.org/officeDocument/2006/relationships/slide" Target="slide89.xml"/><Relationship Id="rId17" Type="http://schemas.openxmlformats.org/officeDocument/2006/relationships/slide" Target="slide94.xml"/><Relationship Id="rId25" Type="http://schemas.openxmlformats.org/officeDocument/2006/relationships/slide" Target="slide102.xml"/><Relationship Id="rId2" Type="http://schemas.openxmlformats.org/officeDocument/2006/relationships/slide" Target="slide78.xml"/><Relationship Id="rId16" Type="http://schemas.openxmlformats.org/officeDocument/2006/relationships/slide" Target="slide93.xml"/><Relationship Id="rId20" Type="http://schemas.openxmlformats.org/officeDocument/2006/relationships/slide" Target="slide97.xml"/><Relationship Id="rId29" Type="http://schemas.openxmlformats.org/officeDocument/2006/relationships/slide" Target="slide8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3.xml"/><Relationship Id="rId11" Type="http://schemas.openxmlformats.org/officeDocument/2006/relationships/slide" Target="slide88.xml"/><Relationship Id="rId24" Type="http://schemas.openxmlformats.org/officeDocument/2006/relationships/slide" Target="slide101.xml"/><Relationship Id="rId5" Type="http://schemas.openxmlformats.org/officeDocument/2006/relationships/slide" Target="slide82.xml"/><Relationship Id="rId15" Type="http://schemas.openxmlformats.org/officeDocument/2006/relationships/slide" Target="slide92.xml"/><Relationship Id="rId23" Type="http://schemas.openxmlformats.org/officeDocument/2006/relationships/slide" Target="slide100.xml"/><Relationship Id="rId28" Type="http://schemas.openxmlformats.org/officeDocument/2006/relationships/slide" Target="slide105.xml"/><Relationship Id="rId10" Type="http://schemas.openxmlformats.org/officeDocument/2006/relationships/slide" Target="slide87.xml"/><Relationship Id="rId19" Type="http://schemas.openxmlformats.org/officeDocument/2006/relationships/slide" Target="slide96.xml"/><Relationship Id="rId4" Type="http://schemas.openxmlformats.org/officeDocument/2006/relationships/slide" Target="slide81.xml"/><Relationship Id="rId9" Type="http://schemas.openxmlformats.org/officeDocument/2006/relationships/slide" Target="slide86.xml"/><Relationship Id="rId14" Type="http://schemas.openxmlformats.org/officeDocument/2006/relationships/slide" Target="slide91.xml"/><Relationship Id="rId22" Type="http://schemas.openxmlformats.org/officeDocument/2006/relationships/slide" Target="slide99.xml"/><Relationship Id="rId27" Type="http://schemas.openxmlformats.org/officeDocument/2006/relationships/slide" Target="slide104.xml"/><Relationship Id="rId30" Type="http://schemas.openxmlformats.org/officeDocument/2006/relationships/slide" Target="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?k=medicine+bottles&amp;crid=17DY4O7PF8TWL&amp;sprefix=medicine+bottles,aps,119&amp;ref=nb_sb_noss_1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hobbytools.com/products/razor-saw-set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https://www.hobby1.com/walthers-scenemaster-bright-boy-track-eraser-949-521.html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hobbytools.com/collections/best-selling-products/products/hammer-ball-pein-hammer-2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mart.com/ip/LED-Flashlights-2Pack-Tactical-Flashlight-5-Modes-Waterproof-Focus-Zoomable-Camping-Lanterns-2-Pack/928592447?classType=VARIANT&amp;from=/search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?k=needle+nose+pliers+set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bby1.com/ho-206-insulated-multi-purpose-coupler-height-gauge.html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llybeauty.com/search-show/?q=emory+boards&amp;lang=default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117.xml"/><Relationship Id="rId7" Type="http://schemas.openxmlformats.org/officeDocument/2006/relationships/slide" Target="slide122.xml"/><Relationship Id="rId2" Type="http://schemas.openxmlformats.org/officeDocument/2006/relationships/slide" Target="slide1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1.xml"/><Relationship Id="rId5" Type="http://schemas.openxmlformats.org/officeDocument/2006/relationships/slide" Target="slide120.xml"/><Relationship Id="rId4" Type="http://schemas.openxmlformats.org/officeDocument/2006/relationships/slide" Target="slide1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mark.com/products/ho-model-train-track-engineer-kit?keyword=straight%20edge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Bachmann-Industries-Clamps-Magnetic-Adjustable/dp/B014X3MZ3E/ref=sr_1_11?crid=3EVL2GOQLGFK8&amp;dib=eyJ2IjoiMSJ9.7nTCpLc4Hyyp4_LF7MqQP7CmDMhtsnjRZqI1ENU3IEK-VLWkXUPlJNTACvcKlUhmfUWe28z5lZOvORIYH5vSh3tGdpvhIss2unsKCBz_FtC_a7SvFwM3VpYa7MZ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rborfreight.com/power-tools/drills-drivers/drill-presses/8-in-5-speed-bench-drill-press-with-light-58780.html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39.xml"/><Relationship Id="rId3" Type="http://schemas.openxmlformats.org/officeDocument/2006/relationships/slide" Target="slide134.xml"/><Relationship Id="rId7" Type="http://schemas.openxmlformats.org/officeDocument/2006/relationships/slide" Target="slide138.xml"/><Relationship Id="rId2" Type="http://schemas.openxmlformats.org/officeDocument/2006/relationships/slide" Target="slide1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7.xml"/><Relationship Id="rId11" Type="http://schemas.openxmlformats.org/officeDocument/2006/relationships/slide" Target="slide3.xml"/><Relationship Id="rId5" Type="http://schemas.openxmlformats.org/officeDocument/2006/relationships/slide" Target="slide136.xml"/><Relationship Id="rId10" Type="http://schemas.openxmlformats.org/officeDocument/2006/relationships/hyperlink" Target="http://www.homedepot.com/" TargetMode="External"/><Relationship Id="rId4" Type="http://schemas.openxmlformats.org/officeDocument/2006/relationships/slide" Target="slide135.xml"/><Relationship Id="rId9" Type="http://schemas.openxmlformats.org/officeDocument/2006/relationships/slide" Target="slide14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rborfreight.com/power-tools/drills-drivers/drill-presses/8-in-5-speed-bench-drill-press-with-light-58780.html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hyperlink" Target="https://www.menards.com/main/tools/power-tools/rotary-tools/performax-reg-8-volt-cordless-rotary-tool-kit-110-piece/jd5656/p-1537770461226-c-10099.htm?exp=false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Helping-Soldering-Workshop-Non-slip-Weighted/dp/B07MDKXNPC/ref=sr_1_4?crid=96R5BWNSW18R&amp;dib=eyJ2IjoiMSJ9.XlCjYwaK-woFwcEfpPCzKn3V6qqLifLPZVsLSQL-Rmx_wvNdRiIdzqRtGtjKJIiUssjI3MH3fCdf9zQOMVLTAeA3VgkO-0t-CnytP-R8k8Cu6Wy-Ouk5NQrFEUtEaWkbkKAO3gfZum52JNsjoMCbMvFFbk-0eD9GvNWqIYCbpREb10cFNXWCtXJ42DPf9XyTj9d7e0A0Tsz_sMyCESeEwhDib2biUejkmchqdZg9Z1aZRgWN9eDvHXp1M8Gc4cxMQZQQvsH5Ptdmz_k-oOl16sejMnab4dJMd3PHzOHbccQ.BB-Sp0YrkAVtIHydLNISeC2nTdspBqeRRUFBUr7tiUE&amp;dib_tag=se&amp;keywords=third%2Bhand&amp;qid=1755873372&amp;sprefix=third%2Bhand,aps,137&amp;sr=8-4&amp;th=1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www.amazon.com/Helping-Soldering-Workshop-Non-slip-Weighted/dp/B07MDKXNPC/ref=sr_1_4?crid=96R5BWNSW18R&amp;dib=eyJ2IjoiMSJ9.XlCjYwaK-woFwcEfpPCzKn3V6qqLifLPZVsLSQL-Rmx_wvNdRiIdzqRtGtjKJIiUssjI3MH3fCdf9zQOMVLTAeA3VgkO-0t-CnytP-R8k8Cu6Wy-Ouk5NQrFEUtEaWkbkKAO3gfZum52JNsjoMCbMvFFbk-0eD9GvNWqIYCbpREb10cFNXWCtXJ42DPf9XyTj9d7e0A0Tsz_sMyCESeEwhDib2biUejkmchqdZg9Z1aZRgWN9eDvHXp1M8Gc4cxMQZQQvsH5Ptdmz_k-oOl16sejMnab4dJMd3PHzOHbccQ.BB-Sp0YrkAVtIHydLNISeC2nTdspBqeRRUFBUr7tiUE&amp;dib_tag=se&amp;keywords=third%2Bhand&amp;qid=1755873579&amp;sprefix=third%2Bhand,aps,137&amp;sr=8-4&amp;th=1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Power-Supply-Adapter-1000mA-Transformer/dp/B0B2DW6B75/ref=sr_1_3?crid=2BB6IY5R38U0V&amp;dib=eyJ2IjoiMSJ9.9Sz2lWO9M1oxz_ypLxtoZnto7Z7rjURB-3GkTrbgxxbTs3jZWoA11fwWHn_eYzmMz-w3xDn61LchgElNZXqMLOzvisCYLXf8CScwKk7vmIDALHSTKBu50aAP5NR-47f2kjFXirRGyKcAPN1ZiYd9TeLp07eKP4GwYvzzlbzu5oHPYHzyzBCcx4sstIAC6tZlYpJI1pu6RbYhje5uBiCZ6hUPXVX3saqTz_FCigI7odpVwSfvUlK95p8L-n14V5QQe0guv-xh2TYIqz91NqAHGsM-5zDx07nRvlo2M5LMNQk.bO8v2Yceh_PsC_reR-0aesfFmSPtC8xYqqjvaRJC19w&amp;dib_tag=se&amp;keywords=9v+power+supply&amp;qid=1755873670&amp;s=electronics&amp;sprefix=9V+Power+supply,electronics,106&amp;sr=1-3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hobbytools.com/products/barrier-strip-covered-6-position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depot.com/p/Gardner-Bender-22-10-AWG-Tap-Splice-Assortment-10-Pack-15-2210/202522123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LAFVIN-Board-ATmega328P-Micro-Controller-Arduino/dp/B07G99NNXL/ref=sr_1_1_pp?crid=25QDEBEIRJBQS&amp;dib=eyJ2IjoiMSJ9.m1ykV_hkLL0ja7vHP0LNguWCiVvkTpfBcGAH9aiLn7Nsh6J5Bk3FwzhfS_jEB4k_ddX1Y8mAOp-PrrZTvu2_n9cV-VSPj6HsKyB_-HO6dKOEWXpf7GQNg_T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hobbytools.com/collections/best-selling-products/products/4-5-heavy-duty-concave-roundforming-plier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hobbytools.com/products/needle-point-hobby-awl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hobbytools.com/collections/best-selling-products/products/9v-battery-snaps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Excel-Blades-Chisel-American-Replacement/dp/B0006NAUB0/ref=sr_1_15?crid=3MOOGKJDA0WL9&amp;dib=eyJ2IjoiMSJ9.anQu0Cmid3HeEiPmm9Wqt9XaQ5JCR55-kyq-5sTGEBUBDFkeZvE2dTJXevkFxMbMJWzWeGLyYOS8mhCRbg61CSuR4K5bjRMGuVXimGZygLVOGd2C5ZDCxpY_XA8EIB0G4HE5HHEaozWmRaTJR9iz1oYO9p8HaooL2q_En2Zu69P-9cWQ3iH_MuoLwKyJmiGAXsD8f7nsj-IFFKS9063kMmC9V6hVGAge6rMO_0xMhvn1Lf51C7965jOKR80zZj8K8ijaFhijfvGjK9ZymE2hJck6zerJtvKJ6JnM0Xmv2-g.Va0a7dqu_M2OxwNlDOL2actK7eA9E58UD1kMfcqkWvU&amp;dib_tag=se&amp;keywords=hobby%2Bknife%2Bblades%2B#17&amp;qid=1755874348&amp;sprefix=#17%2Bknife%2Bblade,aps,116&amp;sr=8-15&amp;th=1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obbytools.com/collections/best-selling-products/products/4-right-clamp" TargetMode="Externa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Precision-Replacement-Scrapbooking-Stencils-Supplies/dp/B0B96DVRMR/ref=sxin_16_pa_sp_search_thematic_sspa?content-id=amzn1.sym.3afbfb03-37f9-433d-812b-5618f5fce9ff:amzn1.sym.3afbfb03-37f9-433d-812b-5618f5fce9ff&amp;crid=2H6PF6L4Z46S5&amp;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remel-3100-1-15-Attachment-Accessories/dp/B0CWBLTK5Y/ref=sr_1_1?crid=2PWS9QB7CKW50&amp;dib=eyJ2IjoiMSJ9.ZBIz9pCYJ4QH-0STMFxS1d9PPq7r8jxN0rSd9jpq6a0_GBF-QNs8zNdD24SPtoXIXZ5_xB4ay3XIfxeq12Vp0IM8db8IYxpTIIVmZNqVBqrucsomsixcvXQkvI3eZuVSrx5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hobbytools.com/collections/best-selling-products/products/10pc-tapered-diamond-needle-file-set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rborfreight.com/search?q=heat+gun&amp;category=1889&amp;current=1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ww.amazon.com/HORUSDY-3-Piece-Magnet-Magnetic-Holder/dp/B07BC6T5XR/ref=sr_1_5?crid=15YFHOVNEB3S2&amp;dib=eyJ2IjoiMSJ9.xGA0A9b3gVOuaLPJleBfcN46_QVJiCzCKbx8DqC0-8C9bVsxUdRAu503PJqzsHBSo23WTNwtunrxsJYE7qYtT-_RLqw1ludAMuG7DxcvuwmaV6bNOCb1U4pwmRwJ039a0XpPbqgeFVDYb2l_kiXr-eNJyZDv6Bek6Kuf87BX7d4nWH8AOGqI0-6JUXZVuCAUN8XHsOAM4aXfiAXUFFc-hbwXhQw7ZnvzUa4-0ehnqDP98c9lvX2qdwt6uhWksKQyT3FOVb6GwFPAy1-WNSU1uW6mUFMn8xaKc8Lh_WFr-t4.HOBJK2kgxzgRvzqVQ44ZGpLCl2q7A2QVSV7vmInuPdM&amp;dib_tag=se&amp;keywords=magnetic+bowl&amp;qid=1755874778&amp;sprefix=magnetic+bowl,aps,143&amp;sr=8-5&amp;th=1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hobbytools.com/collections/best-selling-products/products/magnetizer-and-demagnetizer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llybeauty.com/cosmetics-and-skin-care/makeup/tools-and-brushes/6-piece-cosmetic-brush-set/SBS-249230.html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ards.com/main/electrical/electrical-tools-accessories/electrical-testers/southwire-reg-3-piece-electrical-test-kit/10037k/p-1571984829389-c-6452.htm?exp=false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hobbytools.com/collections/best-selling-products/products/test-leads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hyperlink" Target="https://www.amazon.com/WGGE-WG-026-Pieces-Colors-Alligator/dp/B06XX25HFX/ref=sr_1_3?crid=Y9VH4V97O14T&amp;dib=eyJ2IjoiMSJ9.-TW3P0bQPbNeozFO3Ni-Fi437hX-fs-1xVkENs7fUCIbcLVdgLHUt-VsaYpYnqfY_Y_IZYFJpIrVwpZMK5FHF7jci5pmuVOwM_R6S9Nk_6221tOyrATj2UGWvPWazlCwpwo_e2Zbhcx1JitwLl-cE9b58GBc-biGDul1MCRyTc89QNPSRgXEZhycvWlea_MsdRpJw31ytsia-TLLNE8V9yY_8zvSda0dh4cmuFG3TUk.Lv2meC_rpRcDG4Ds_MwO2I3Npk_C4X3lT7VS4jekXl4&amp;dib_tag=se&amp;keywords=alligator%2Bleads&amp;qid=1755875522&amp;sprefix=alligator%2Bleads,aps,117&amp;sr=8-3&amp;th=1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heets-Inkjet-Transparent-Printer-Transfer/dp/B06XP7NZ62/ref=sr_1_1?crid=1JVGGAXQQEPSM&amp;dib=eyJ2IjoiMSJ9._3CHlxPH527fGZP3yPNr3jhspEwEJj-o6Mw1d-e9VuTnu5ngKdl_Zo85b4wAz6EEUgmq-f4nLrjLvpQkl7Agjt9WVowxijznwxxznNXhK_kqPAGATppPo5SBA9zpQoKT0JwV83MWr9mEUSuI6IbSL6jpiLvMwZOx0rVe7_-TrJX-PQgBZDksbh42qNZ4xsy0uuLTUStbhb1hx7WW8zzDdNEE-5q4wOTr6I0glqHXGGs.UTfovYBkZzOVGWmd-P0D95MYxpwz8npACKJaE3UklHU&amp;dib_tag=se&amp;keywords=rolurious&amp;qid=1755875598&amp;sprefix=rolurious,aps,97&amp;sr=8-1" TargetMode="Externa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438150"/>
            <a:ext cx="7086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Tools You Can Use</a:t>
            </a:r>
          </a:p>
          <a:p>
            <a:pPr algn="ctr"/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Dave Ackmann</a:t>
            </a:r>
          </a:p>
          <a:p>
            <a:pPr algn="ctr"/>
            <a:r>
              <a:rPr lang="en-US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Gateway Division NMRA</a:t>
            </a:r>
          </a:p>
          <a:p>
            <a:pPr algn="ctr"/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November, 2025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39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Cross Tweezers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hlinkClick r:id="rId3"/>
          </p:cNvPr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Keeps holding when you let go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sizes and tips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B&amp;B carries good selection,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2520"/>
            <a:ext cx="2971800" cy="293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Foil (Transparency) Film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Ink Jet compatible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Better for windows than decals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959932"/>
            <a:ext cx="2205038" cy="324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8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Wire Bender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Purchased, but haven’t tried yet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Functional goose-neck lamps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81150"/>
            <a:ext cx="340995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8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Hemostats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Don’t use these much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198913"/>
            <a:ext cx="3562350" cy="277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8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Postal Scale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Weigh your cars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10837"/>
            <a:ext cx="36099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8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Track Cutter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Better than hobby saw?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85850"/>
            <a:ext cx="37242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34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Make Up Sponges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Bought but haven’t tried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Might be useful for weathering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85825"/>
            <a:ext cx="323850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5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19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3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18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68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Sanding Sticks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Good for wood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5 different grits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Replaceable, moveable belts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30778"/>
            <a:ext cx="3810000" cy="271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74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59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57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4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3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3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Mod Podge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8600" y="1198913"/>
            <a:ext cx="487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Adhesive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Useful for rocks on horizontal surface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951243"/>
            <a:ext cx="2024063" cy="345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5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Liquid Electrical Insulation Tape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hlinkClick r:id="rId3"/>
          </p:cNvPr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95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Commonly available locally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Messy, but easier than shrink wrap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98913"/>
            <a:ext cx="1447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159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Pan Pastels (a la carte)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80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Earth tones, grays for weathering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Art stores have these, Amazon, too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Singles and sets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98913"/>
            <a:ext cx="3519488" cy="2448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159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Weathering Brushes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59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1-2-3 Right Angle Blocks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eeps right angles when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Solid or with holes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Really heavy as a weight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6998"/>
            <a:ext cx="33909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Automotive Masking Tape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1/16” to 1/2” wide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Useful for masking details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52550"/>
            <a:ext cx="309562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159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Micro Set for Decals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91000" y="1198913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Prep before decaling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Commonly available in hobby shops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879081"/>
            <a:ext cx="1863840" cy="3559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159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Brush Cleaning Soap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91000" y="1198913"/>
            <a:ext cx="4953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Works, well , but better than Dawn?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888299"/>
            <a:ext cx="1054759" cy="33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159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19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3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18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68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74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59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57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Mini Cutting Mat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Protects your desk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75" y="962025"/>
            <a:ext cx="3340925" cy="331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4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3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3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Local Hobby Shop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81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895475"/>
            <a:ext cx="50101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81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B&amp;B Hobby Supplies (“The Tool Guy”)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1519238"/>
            <a:ext cx="280035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81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Sally Beauty Supply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895" y="1733551"/>
            <a:ext cx="3843809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81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Harbor Freight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33551"/>
            <a:ext cx="5240657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81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Amazon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034" y="1504950"/>
            <a:ext cx="4805080" cy="1828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81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Michaels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254" y="1428750"/>
            <a:ext cx="5655422" cy="198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81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40-60 Drill Index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“Wire Bits” – smaller sizes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92484"/>
            <a:ext cx="27051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Walmart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52550"/>
            <a:ext cx="2590800" cy="263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81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Home Depot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428750"/>
            <a:ext cx="2590800" cy="2618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49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61-80 Drill Index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hlinkClick r:id="rId3"/>
          </p:cNvPr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“Wire Bits”  - tiny sizes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66281"/>
            <a:ext cx="32956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Metric Drill Bits – Big Set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482451"/>
            <a:ext cx="247650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Metric Drill Bits – Less Expensive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852170"/>
            <a:ext cx="2028125" cy="316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Mini Level &amp; Bull’s Eye Level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98913"/>
            <a:ext cx="2635250" cy="270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Great Wire Stripper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Train Shows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72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20-30 gauge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Often find at train shows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Entry level ~ $10 (better than knife)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Nice ones ~$20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Tool Aid 19000 Wire Strip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82796"/>
            <a:ext cx="20193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61950"/>
            <a:ext cx="8077200" cy="405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3600" b="1" u="sng" dirty="0" smtClean="0"/>
              <a:t>Disclaimer:</a:t>
            </a:r>
          </a:p>
          <a:p>
            <a:pPr>
              <a:lnSpc>
                <a:spcPts val="2000"/>
              </a:lnSpc>
            </a:pPr>
            <a:endParaRPr lang="en-US" sz="3600" dirty="0"/>
          </a:p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The products described herein are opinions of the presenter, and all modelers are responsible to determine if the products are </a:t>
            </a:r>
            <a:r>
              <a:rPr lang="en-US" sz="3200" b="1" dirty="0">
                <a:solidFill>
                  <a:srgbClr val="C00000"/>
                </a:solidFill>
              </a:rPr>
              <a:t>a</a:t>
            </a:r>
            <a:r>
              <a:rPr lang="en-US" sz="3200" b="1" dirty="0" smtClean="0">
                <a:solidFill>
                  <a:srgbClr val="C00000"/>
                </a:solidFill>
              </a:rPr>
              <a:t>ppropriate for their needs.  Any and all responsibility for their fitness for use is expressly disclaimed.  No guarantee on availability or current pricing.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38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Brush Cleaning Bowl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Fingers to clean acrylics, pastels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Low cost and effective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79129"/>
            <a:ext cx="3044624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3D Printer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hlinkClick r:id="rId3"/>
          </p:cNvPr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46588"/>
            <a:ext cx="2481262" cy="3525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Mini Nut Drivers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09800" y="18859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fix link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91000" y="1198913"/>
            <a:ext cx="472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Walthers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calls these “wrenches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Hobby store may have on “spinner”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0-80,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1-72, 2-56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, 4-40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hyperlink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goes to 2-56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1" y="1455260"/>
            <a:ext cx="3638550" cy="1703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Dental Picks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18859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fix link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5800" y="119891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Sometimes useful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Perhaps your dentist can supply?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71550"/>
            <a:ext cx="3346402" cy="338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Spray Bottles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98913"/>
            <a:ext cx="1333219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Acid Brushes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71550"/>
            <a:ext cx="3098277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MakeUp</a:t>
            </a:r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Brushes – Non-Micro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Micro Brushes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81113"/>
            <a:ext cx="39052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1058862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Plastic Storage Containers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911"/>
            <a:ext cx="30003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Digital Calipers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Easier than using a ruler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Precision questionable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Repeatable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98913"/>
            <a:ext cx="3056383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883111"/>
              </p:ext>
            </p:extLst>
          </p:nvPr>
        </p:nvGraphicFramePr>
        <p:xfrm>
          <a:off x="914400" y="1428750"/>
          <a:ext cx="7391400" cy="2886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1400"/>
              </a:tblGrid>
              <a:tr h="60959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Arial" panose="020B0604020202020204" pitchFamily="34" charset="0"/>
                          <a:cs typeface="Arial" panose="020B0604020202020204" pitchFamily="34" charset="0"/>
                          <a:hlinkClick r:id="rId2" action="ppaction://hlinksldjump"/>
                        </a:rPr>
                        <a:t>Tools You Probably Already Have</a:t>
                      </a:r>
                      <a:endParaRPr lang="en-US" sz="3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34290" marB="34290"/>
                </a:tc>
              </a:tr>
              <a:tr h="569136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  <a:hlinkClick r:id="rId3" action="ppaction://hlinksldjump"/>
                        </a:rPr>
                        <a:t>But Have You Tried </a:t>
                      </a:r>
                      <a:r>
                        <a:rPr lang="en-US" sz="3200" b="1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hlinkClick r:id="rId3" action="ppaction://hlinksldjump"/>
                        </a:rPr>
                        <a:t>?</a:t>
                      </a:r>
                      <a:endParaRPr lang="en-US" sz="3200" b="1" kern="1200" baseline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T="34290" marB="34290"/>
                </a:tc>
              </a:tr>
              <a:tr h="569136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  <a:hlinkClick r:id="rId4" action="ppaction://hlinksldjump"/>
                        </a:rPr>
                        <a:t>Maybe, Maybe Not</a:t>
                      </a:r>
                      <a:endParaRPr 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34290" marB="34290"/>
                </a:tc>
              </a:tr>
              <a:tr h="569136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  <a:hlinkClick r:id="rId5" action="ppaction://hlinksldjump"/>
                        </a:rPr>
                        <a:t>Glues and Such</a:t>
                      </a:r>
                      <a:endParaRPr 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34290" marB="34290"/>
                </a:tc>
              </a:tr>
              <a:tr h="569136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  <a:hlinkClick r:id="rId6" action="ppaction://hlinksldjump"/>
                        </a:rPr>
                        <a:t>Great Tool Sources</a:t>
                      </a:r>
                      <a:endParaRPr lang="en-US" sz="3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3400" y="361950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  <a:endParaRPr lang="en-US" sz="4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26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Chopper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48180"/>
            <a:ext cx="307657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Nail Setter (Punch)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33" y="1047750"/>
            <a:ext cx="2681288" cy="294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Scalpels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71550"/>
            <a:ext cx="3333750" cy="328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Decal Scissors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Lightweight but sturdy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~ $3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My hobby shop ran out!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Track Engineering Kit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27826"/>
            <a:ext cx="3295650" cy="30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Parallel Track Tool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Constant Spacing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Bachmann HO Adjustable Parallel Track To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819150"/>
            <a:ext cx="320039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25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Abranet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28" y="1400175"/>
            <a:ext cx="3823147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94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Soldering Surface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Non Combustible (Corian  4” x 4”)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98913"/>
            <a:ext cx="286702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61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Micro Bar Clamps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Light weight, 4” capacity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Others from Amazon, et al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68" y="1198913"/>
            <a:ext cx="3914261" cy="23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033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33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Tools You Probably Already Have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514889"/>
              </p:ext>
            </p:extLst>
          </p:nvPr>
        </p:nvGraphicFramePr>
        <p:xfrm>
          <a:off x="457200" y="1028700"/>
          <a:ext cx="2522220" cy="3950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220"/>
              </a:tblGrid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" action="ppaction://hlinksldjump"/>
                        </a:rPr>
                        <a:t>Sprue Cutters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3" action="ppaction://hlinksldjump"/>
                        </a:rPr>
                        <a:t>Hobby Knife and Blades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4" action="ppaction://hlinksldjump"/>
                        </a:rPr>
                        <a:t>Pin Vise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5" action="ppaction://hlinksldjump"/>
                        </a:rPr>
                        <a:t>Scale Ruler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6" action="ppaction://hlinksldjump"/>
                        </a:rPr>
                        <a:t>Engineering Square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7" action="ppaction://hlinksldjump"/>
                        </a:rPr>
                        <a:t>Cutting Mat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8" action="ppaction://hlinksldjump"/>
                        </a:rPr>
                        <a:t>Soldering Iron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9" action="ppaction://hlinksldjump"/>
                        </a:rPr>
                        <a:t>Soldering Iron Holder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0" action="ppaction://hlinksldjump"/>
                        </a:rPr>
                        <a:t>Soldering Iron Tip Cleaner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1" action="ppaction://hlinksldjump"/>
                        </a:rPr>
                        <a:t>Mini Screw Driver Set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2" action="ppaction://hlinksldjump"/>
                        </a:rPr>
                        <a:t>NMRA</a:t>
                      </a:r>
                      <a:r>
                        <a:rPr lang="en-US" sz="1400" baseline="0" dirty="0" smtClean="0">
                          <a:hlinkClick r:id="rId12" action="ppaction://hlinksldjump"/>
                        </a:rPr>
                        <a:t> Track Gauge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3" action="ppaction://hlinksldjump"/>
                        </a:rPr>
                        <a:t>Magnifying Visor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4" action="ppaction://hlinksldjump"/>
                        </a:rPr>
                        <a:t>Foam Cradle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5" action="ppaction://hlinksldjump"/>
                        </a:rPr>
                        <a:t>Medicine Bottles</a:t>
                      </a:r>
                      <a:endParaRPr 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155949"/>
              </p:ext>
            </p:extLst>
          </p:nvPr>
        </p:nvGraphicFramePr>
        <p:xfrm>
          <a:off x="3369945" y="1028700"/>
          <a:ext cx="2438400" cy="3950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/>
              </a:tblGrid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6" action="ppaction://hlinksldjump"/>
                        </a:rPr>
                        <a:t>Razor Saw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7" action="ppaction://hlinksldjump"/>
                        </a:rPr>
                        <a:t>Bright Boy (or equivalent)</a:t>
                      </a:r>
                      <a:endParaRPr lang="en-US" sz="1400" dirty="0" smtClean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8" action="ppaction://hlinksldjump"/>
                        </a:rPr>
                        <a:t>Small Hammer</a:t>
                      </a:r>
                      <a:endParaRPr lang="en-US" sz="1400" dirty="0" smtClean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9" action="ppaction://hlinksldjump"/>
                        </a:rPr>
                        <a:t>LED Flashlight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0" action="ppaction://hlinksldjump"/>
                        </a:rPr>
                        <a:t>Needle Nose Pliers </a:t>
                      </a:r>
                      <a:r>
                        <a:rPr lang="en-US" sz="1400" baseline="0" dirty="0" smtClean="0">
                          <a:hlinkClick r:id="rId20" action="ppaction://hlinksldjump"/>
                        </a:rPr>
                        <a:t> (Various)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1" action="ppaction://hlinksldjump"/>
                        </a:rPr>
                        <a:t>Coupler Gauge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2" action="ppaction://hlinksldjump"/>
                        </a:rPr>
                        <a:t>Emory Boards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3" action="ppaction://hlinksldjump"/>
                        </a:rPr>
                        <a:t>Toothpicks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223597"/>
              </p:ext>
            </p:extLst>
          </p:nvPr>
        </p:nvGraphicFramePr>
        <p:xfrm>
          <a:off x="6198870" y="1028700"/>
          <a:ext cx="2438400" cy="3950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/>
              </a:tblGrid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934200" y="44767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4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23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33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33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33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33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33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33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33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Sprue Cutters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95" y="1198913"/>
            <a:ext cx="3162438" cy="2552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Hobby Knife and Blades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15233"/>
            <a:ext cx="3290888" cy="340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Pin Vise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78447"/>
            <a:ext cx="34480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But Have You Tried . . 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822773"/>
              </p:ext>
            </p:extLst>
          </p:nvPr>
        </p:nvGraphicFramePr>
        <p:xfrm>
          <a:off x="457200" y="1028700"/>
          <a:ext cx="2522220" cy="3950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220"/>
              </a:tblGrid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" action="ppaction://hlinksldjump"/>
                        </a:rPr>
                        <a:t>Coffman Right Angle Clamps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3" action="ppaction://hlinksldjump"/>
                        </a:rPr>
                        <a:t>Cross Tweezers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4" action="ppaction://hlinksldjump"/>
                        </a:rPr>
                        <a:t>Sanding Sticks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5" action="ppaction://hlinksldjump"/>
                        </a:rPr>
                        <a:t>1-2-3 Right Angle Blocks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6" action="ppaction://hlinksldjump"/>
                        </a:rPr>
                        <a:t>Mini Cutting Mat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7" action="ppaction://hlinksldjump"/>
                        </a:rPr>
                        <a:t>40-60 Drill Index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8" action="ppaction://hlinksldjump"/>
                        </a:rPr>
                        <a:t>61-80 Drill Index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9" action="ppaction://hlinksldjump"/>
                        </a:rPr>
                        <a:t>Metric Drill Bits – Big Set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0" action="ppaction://hlinksldjump"/>
                        </a:rPr>
                        <a:t>Metric Drill Bits – Inexpensive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1" action="ppaction://hlinksldjump"/>
                        </a:rPr>
                        <a:t>Mini and Bull’s Eye Levels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2" action="ppaction://hlinksldjump"/>
                        </a:rPr>
                        <a:t>Great Wire Stripper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3" action="ppaction://hlinksldjump"/>
                        </a:rPr>
                        <a:t>Brush Cleaning Bowl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4" action="ppaction://hlinksldjump"/>
                        </a:rPr>
                        <a:t>3D Printer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5" action="ppaction://hlinksldjump"/>
                        </a:rPr>
                        <a:t>Mini Nut Drivers</a:t>
                      </a:r>
                      <a:endParaRPr 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251538"/>
              </p:ext>
            </p:extLst>
          </p:nvPr>
        </p:nvGraphicFramePr>
        <p:xfrm>
          <a:off x="3369945" y="1028700"/>
          <a:ext cx="2438400" cy="3950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/>
              </a:tblGrid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6" action="ppaction://hlinksldjump"/>
                        </a:rPr>
                        <a:t>Dental Picks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7" action="ppaction://hlinksldjump"/>
                        </a:rPr>
                        <a:t>Spray Bottles</a:t>
                      </a:r>
                      <a:endParaRPr lang="en-US" sz="1400" dirty="0" smtClean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8" action="ppaction://hlinksldjump"/>
                        </a:rPr>
                        <a:t>Acid Brushes</a:t>
                      </a:r>
                      <a:endParaRPr lang="en-US" sz="1400" dirty="0" smtClean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9" action="ppaction://hlinksldjump"/>
                        </a:rPr>
                        <a:t>Micro Brushes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0" action="ppaction://hlinksldjump"/>
                        </a:rPr>
                        <a:t>Plastic Storage Tubs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1" action="ppaction://hlinksldjump"/>
                        </a:rPr>
                        <a:t>Digital Calipers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2" action="ppaction://hlinksldjump"/>
                        </a:rPr>
                        <a:t>Chopper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3" action="ppaction://hlinksldjump"/>
                        </a:rPr>
                        <a:t>Nail Setter (Punch)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hlinkClick r:id="rId24" action="ppaction://hlinksldjump"/>
                        </a:rPr>
                        <a:t>Scalpels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hlinkClick r:id="rId25" action="ppaction://hlinksldjump"/>
                        </a:rPr>
                        <a:t>Decal Scissors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hlinkClick r:id="rId26" action="ppaction://hlinksldjump"/>
                        </a:rPr>
                        <a:t>Track Engineering Kit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7" action="ppaction://hlinksldjump"/>
                        </a:rPr>
                        <a:t>Soldering Surface</a:t>
                      </a:r>
                      <a:r>
                        <a:rPr lang="en-US" sz="1400" baseline="0" dirty="0" smtClean="0">
                          <a:hlinkClick r:id="rId27" action="ppaction://hlinksldjump"/>
                        </a:rPr>
                        <a:t> (Corian)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8" action="ppaction://hlinksldjump"/>
                        </a:rPr>
                        <a:t>Micro Bar Clamps</a:t>
                      </a:r>
                      <a:endParaRPr 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040131"/>
              </p:ext>
            </p:extLst>
          </p:nvPr>
        </p:nvGraphicFramePr>
        <p:xfrm>
          <a:off x="6198870" y="1028700"/>
          <a:ext cx="2438400" cy="3950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/>
              </a:tblGrid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34200" y="44767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9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9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Scale Ruler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56630">
            <a:off x="212567" y="1976265"/>
            <a:ext cx="4283992" cy="127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Engineering Square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958680"/>
            <a:ext cx="436245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Cutting Mat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Buy just about anywhere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091764"/>
            <a:ext cx="3733801" cy="262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Soldering Iron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Weller 40W With LEDs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Will want pointed tip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68665"/>
            <a:ext cx="4028282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Soldering Iron Holder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7200" y="1198913"/>
            <a:ext cx="5029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Sponge not too useful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Might want a better base (3D Print)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LED night light on power strip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93698"/>
            <a:ext cx="3297516" cy="318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Soldering Iron Tip Cleaner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Plunge tip into ball to clean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71550"/>
            <a:ext cx="3254981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Mini Screw Driver Set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MicroMark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and B&amp;B sells, too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sets do you need?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67279"/>
            <a:ext cx="3514725" cy="3475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NMRA Track Gauge (HO or as needed)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88" y="1047750"/>
            <a:ext cx="2887023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Magnifying Visor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74608"/>
            <a:ext cx="3429000" cy="301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Foam Cradle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66725"/>
            <a:ext cx="35147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Maybe, Maybe Not: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365863"/>
              </p:ext>
            </p:extLst>
          </p:nvPr>
        </p:nvGraphicFramePr>
        <p:xfrm>
          <a:off x="457200" y="1028700"/>
          <a:ext cx="2522220" cy="3950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220"/>
              </a:tblGrid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" action="ppaction://hlinksldjump"/>
                        </a:rPr>
                        <a:t>Magnetic Right Angle Clamps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3" action="ppaction://hlinksldjump"/>
                        </a:rPr>
                        <a:t>Drill Press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4" action="ppaction://hlinksldjump"/>
                        </a:rPr>
                        <a:t>Third Hands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5" action="ppaction://hlinksldjump"/>
                        </a:rPr>
                        <a:t>12V Power Supplies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6" action="ppaction://hlinksldjump"/>
                        </a:rPr>
                        <a:t>Barrier Strips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7" action="ppaction://hlinksldjump"/>
                        </a:rPr>
                        <a:t>Suitcase Connectors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8" action="ppaction://hlinksldjump"/>
                        </a:rPr>
                        <a:t>Arduinos et al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9" action="ppaction://hlinksldjump"/>
                        </a:rPr>
                        <a:t>Round Forming Pliers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0" action="ppaction://hlinksldjump"/>
                        </a:rPr>
                        <a:t>Scratch Awl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1" action="ppaction://hlinksldjump"/>
                        </a:rPr>
                        <a:t>9V Battery Connector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2" action="ppaction://hlinksldjump"/>
                        </a:rPr>
                        <a:t>#17 Hobby Knife Blades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3" action="ppaction://hlinksldjump"/>
                        </a:rPr>
                        <a:t>#11 Hobby Knife Blades (in bulk)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4" action="ppaction://hlinksldjump"/>
                        </a:rPr>
                        <a:t>Dremel</a:t>
                      </a:r>
                      <a:r>
                        <a:rPr lang="en-US" sz="1400" baseline="0" dirty="0" smtClean="0">
                          <a:hlinkClick r:id="rId14" action="ppaction://hlinksldjump"/>
                        </a:rPr>
                        <a:t> Tool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5" action="ppaction://hlinksldjump"/>
                        </a:rPr>
                        <a:t>Needle File Set</a:t>
                      </a:r>
                      <a:endParaRPr 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979352"/>
              </p:ext>
            </p:extLst>
          </p:nvPr>
        </p:nvGraphicFramePr>
        <p:xfrm>
          <a:off x="3369945" y="1028700"/>
          <a:ext cx="2438400" cy="3950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/>
              </a:tblGrid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6" action="ppaction://hlinksldjump"/>
                        </a:rPr>
                        <a:t>Heat Gun and Shrink Wrap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7" action="ppaction://hlinksldjump"/>
                        </a:rPr>
                        <a:t>Magnetic Bowl</a:t>
                      </a:r>
                      <a:endParaRPr lang="en-US" sz="1400" dirty="0" smtClean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8" action="ppaction://hlinksldjump"/>
                        </a:rPr>
                        <a:t>Magnetizer</a:t>
                      </a:r>
                      <a:endParaRPr lang="en-US" sz="1400" dirty="0" smtClean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9" action="ppaction://hlinksldjump"/>
                        </a:rPr>
                        <a:t>Make Up Brushes – Non Micro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0" action="ppaction://hlinksldjump"/>
                        </a:rPr>
                        <a:t>Volt Meter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1" action="ppaction://hlinksldjump"/>
                        </a:rPr>
                        <a:t>Alligator Leads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2" action="ppaction://hlinksldjump"/>
                        </a:rPr>
                        <a:t>Decal Paper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3" action="ppaction://hlinksldjump"/>
                        </a:rPr>
                        <a:t>Foil (Transparency)</a:t>
                      </a:r>
                      <a:r>
                        <a:rPr lang="en-US" sz="1400" baseline="0" dirty="0" smtClean="0">
                          <a:hlinkClick r:id="rId23" action="ppaction://hlinksldjump"/>
                        </a:rPr>
                        <a:t> Film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4" action="ppaction://hlinksldjump"/>
                        </a:rPr>
                        <a:t>Wire</a:t>
                      </a:r>
                      <a:r>
                        <a:rPr lang="en-US" sz="1400" baseline="0" dirty="0" smtClean="0">
                          <a:hlinkClick r:id="rId24" action="ppaction://hlinksldjump"/>
                        </a:rPr>
                        <a:t> Bender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5" action="ppaction://hlinksldjump"/>
                        </a:rPr>
                        <a:t>Hemostats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6" action="ppaction://hlinksldjump"/>
                        </a:rPr>
                        <a:t>Postal Scale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7" action="ppaction://hlinksldjump"/>
                        </a:rPr>
                        <a:t>Track Cutter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8" action="ppaction://hlinksldjump"/>
                        </a:rPr>
                        <a:t>Make</a:t>
                      </a:r>
                      <a:r>
                        <a:rPr lang="en-US" sz="1400" baseline="0" dirty="0" smtClean="0">
                          <a:hlinkClick r:id="rId28" action="ppaction://hlinksldjump"/>
                        </a:rPr>
                        <a:t> Up Sponges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9" action="ppaction://hlinksldjump"/>
                        </a:rPr>
                        <a:t>Cordless</a:t>
                      </a:r>
                      <a:r>
                        <a:rPr lang="en-US" sz="1400" dirty="0" smtClean="0"/>
                        <a:t> Screwdriver</a:t>
                      </a:r>
                      <a:endParaRPr 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57740"/>
              </p:ext>
            </p:extLst>
          </p:nvPr>
        </p:nvGraphicFramePr>
        <p:xfrm>
          <a:off x="6198870" y="1028700"/>
          <a:ext cx="2438400" cy="3950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/>
              </a:tblGrid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934200" y="44767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0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9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Medicine Bottles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Many different sizes available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98913"/>
            <a:ext cx="27813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Razor Saw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266825"/>
            <a:ext cx="3667125" cy="236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5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Bright Boy or Equivalent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Cotnraversial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choice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81150"/>
            <a:ext cx="370742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5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Small Hammer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 too particular on this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 use my mother’s from 1948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42" y="1198913"/>
            <a:ext cx="38766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5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LED Flashlight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Buy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 the inexpensive $2 ones!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Can you ever have enough?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31" y="919984"/>
            <a:ext cx="34099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5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Needle Nose Pliers (various sizes)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 probably have 6-10 of these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Wire cutters,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116974"/>
            <a:ext cx="2805113" cy="3123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5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Coupler Gauge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hlinkClick r:id="rId3"/>
          </p:cNvPr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 prefer the plastic one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Don.t forget the “Shims”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over and under shanks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28" y="1352550"/>
            <a:ext cx="3731172" cy="2173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5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Emory Boards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Inexpensive and handy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4672">
            <a:off x="288439" y="2328749"/>
            <a:ext cx="4293904" cy="776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5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ToothPicks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Mini CA applicators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Inexpensive and handy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Any grocery store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98913"/>
            <a:ext cx="1953267" cy="2876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19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3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Glues And Such: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224759"/>
              </p:ext>
            </p:extLst>
          </p:nvPr>
        </p:nvGraphicFramePr>
        <p:xfrm>
          <a:off x="457200" y="1028700"/>
          <a:ext cx="2522220" cy="3950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220"/>
              </a:tblGrid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" action="ppaction://hlinksldjump"/>
                        </a:rPr>
                        <a:t>Mod Podge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3" action="ppaction://hlinksldjump"/>
                        </a:rPr>
                        <a:t>Liquid Electrical Insulation Tape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4" action="ppaction://hlinksldjump"/>
                        </a:rPr>
                        <a:t>Pan Pastels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5" action="ppaction://hlinksldjump"/>
                        </a:rPr>
                        <a:t>Automotive Masking Tape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6" action="ppaction://hlinksldjump"/>
                        </a:rPr>
                        <a:t>Micro Set for Decals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7" action="ppaction://hlinksldjump"/>
                        </a:rPr>
                        <a:t>Brush Cleaning Soap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177955"/>
              </p:ext>
            </p:extLst>
          </p:nvPr>
        </p:nvGraphicFramePr>
        <p:xfrm>
          <a:off x="3369945" y="1028700"/>
          <a:ext cx="2438400" cy="3950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/>
              </a:tblGrid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834000"/>
              </p:ext>
            </p:extLst>
          </p:nvPr>
        </p:nvGraphicFramePr>
        <p:xfrm>
          <a:off x="6198870" y="1028700"/>
          <a:ext cx="2438400" cy="3950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/>
              </a:tblGrid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 smtClean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34200" y="44767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9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18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68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74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59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57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4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3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Reserved for expansion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3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Magnetic Right Angle Clamps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Difficult to set in place on model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Adjustable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16334"/>
            <a:ext cx="2985764" cy="250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5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Drill Press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hlinkClick r:id="rId3"/>
          </p:cNvPr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More accurate than hand drill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Many options under $100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171" y="997982"/>
            <a:ext cx="2026731" cy="309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159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Great Tool Sources: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793733"/>
              </p:ext>
            </p:extLst>
          </p:nvPr>
        </p:nvGraphicFramePr>
        <p:xfrm>
          <a:off x="457200" y="1028700"/>
          <a:ext cx="8229600" cy="2539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6248400"/>
              </a:tblGrid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2" action="ppaction://hlinksldjump"/>
                        </a:rPr>
                        <a:t>Local</a:t>
                      </a:r>
                      <a:r>
                        <a:rPr lang="en-US" sz="1400" baseline="0" dirty="0" smtClean="0">
                          <a:hlinkClick r:id="rId2" action="ppaction://hlinksldjump"/>
                        </a:rPr>
                        <a:t> Hobby Shop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Mark Twain Hobby, St, Charles MO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3" action="ppaction://hlinksldjump"/>
                        </a:rPr>
                        <a:t>MicroMark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On line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4" action="ppaction://hlinksldjump"/>
                        </a:rPr>
                        <a:t>B&amp;B Hobby Shop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Bill </a:t>
                      </a:r>
                      <a:r>
                        <a:rPr lang="en-US" sz="1400" dirty="0" err="1" smtClean="0"/>
                        <a:t>Allcorn</a:t>
                      </a:r>
                      <a:r>
                        <a:rPr lang="en-US" sz="1400" dirty="0" smtClean="0"/>
                        <a:t> – “The Tool Guy”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5" action="ppaction://hlinksldjump"/>
                        </a:rPr>
                        <a:t>Sally Beauty Supply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Stores in many</a:t>
                      </a:r>
                      <a:r>
                        <a:rPr lang="en-US" sz="1400" baseline="0" dirty="0" smtClean="0"/>
                        <a:t> towns, cities and on line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6" action="ppaction://hlinksldjump"/>
                        </a:rPr>
                        <a:t>Harbor</a:t>
                      </a:r>
                      <a:r>
                        <a:rPr lang="en-US" sz="1400" baseline="0" dirty="0" smtClean="0">
                          <a:hlinkClick r:id="rId6" action="ppaction://hlinksldjump"/>
                        </a:rPr>
                        <a:t> Freight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Stores in many</a:t>
                      </a:r>
                      <a:r>
                        <a:rPr lang="en-US" sz="1400" baseline="0" dirty="0" smtClean="0"/>
                        <a:t> towns, cities and on line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7" action="ppaction://hlinksldjump"/>
                        </a:rPr>
                        <a:t>Amazon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On Line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8" action="ppaction://hlinksldjump"/>
                        </a:rPr>
                        <a:t>Michaels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Stores in many</a:t>
                      </a:r>
                      <a:r>
                        <a:rPr lang="en-US" sz="1400" baseline="0" dirty="0" smtClean="0"/>
                        <a:t> towns, cities and on line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9" action="ppaction://hlinksldjump"/>
                        </a:rPr>
                        <a:t>Walmart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Stores in many</a:t>
                      </a:r>
                      <a:r>
                        <a:rPr lang="en-US" sz="1400" baseline="0" dirty="0" smtClean="0"/>
                        <a:t> towns, cities and on line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82212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10"/>
                        </a:rPr>
                        <a:t>Home Depot</a:t>
                      </a:r>
                      <a:r>
                        <a:rPr lang="en-US" sz="1400" baseline="0" dirty="0" smtClean="0">
                          <a:hlinkClick r:id="rId10"/>
                        </a:rPr>
                        <a:t> et al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Stores in many</a:t>
                      </a:r>
                      <a:r>
                        <a:rPr lang="en-US" sz="1400" baseline="0" dirty="0" smtClean="0"/>
                        <a:t> towns, cities and on line</a:t>
                      </a:r>
                      <a:endParaRPr 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934200" y="44767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9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Cordless Screw Driver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hlinkClick r:id="rId3"/>
          </p:cNvPr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Light weight, convenient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Hard to justify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115566"/>
            <a:ext cx="2197100" cy="2956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21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Third Hands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hlinkClick r:id="rId3"/>
          </p:cNvPr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With or without magnification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 still can’t justify a set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90373"/>
            <a:ext cx="2614613" cy="2937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5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V Power Supplies (Wall Warts)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Other voltages available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28" y="852170"/>
            <a:ext cx="2576513" cy="332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5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Barrier Strips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Stable, changeable connection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Spade connectors for wires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Kind of expensive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69906"/>
            <a:ext cx="3143250" cy="317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5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Suitcase Connectors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87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Nice, secure, expensive ($0.87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Less expensive bulk from Amazon</a:t>
            </a: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FreeMo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suggests their use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911"/>
            <a:ext cx="34480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5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Arduinos et al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Programmable microcomputer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Basis for animation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Need a programming background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27" y="1198913"/>
            <a:ext cx="252412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5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Round Forming Pliers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Adjust Couplers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90373"/>
            <a:ext cx="3818811" cy="2448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5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Scratch Awl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 sure I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eally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need this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44816">
            <a:off x="-161925" y="2064485"/>
            <a:ext cx="4286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5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9V Battery Connector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Handy for portable power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14" y="852170"/>
            <a:ext cx="35242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8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#17 or #18 Hobby Knife Blade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Handy for scraping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Probably cheaper in bulk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53" y="1047750"/>
            <a:ext cx="1496082" cy="3215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8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Coffman Right Angle Clamps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hobbytools.com/cdn/shop/products/5-1RightClamp4Inch_1024x1024@2x.jpg?v=15694451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198913"/>
            <a:ext cx="4057650" cy="304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19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#11 Hobby Knife Blade (600 Count)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steady grip for gluing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Comes in several sizes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MicroMark and B&amp;B sells,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64651"/>
            <a:ext cx="3452253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8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Dremel Tool (or equivalent)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Don’t use mine very much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198913"/>
            <a:ext cx="3581201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8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Needle File Set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Don’t use mine very much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32093"/>
            <a:ext cx="3749343" cy="2358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8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Heat Gun and Shrink Wrap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Surprisingly useful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Don’t forget the shrink wrap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2" y="1028700"/>
            <a:ext cx="3986288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8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Magnetic Bowl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Several convenient sources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You know you need more than one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1482"/>
            <a:ext cx="4004021" cy="2805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8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Magnetizer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Commonly available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Useful for small screwdrivers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Useful in tight places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47750"/>
            <a:ext cx="3083736" cy="315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8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Make Up Brushes – Non Micro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Useful for weathering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Less expensive option available?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47750"/>
            <a:ext cx="3676650" cy="307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2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Volt Meter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Haven’t tried this model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Check out Walmart, Home depot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93698"/>
            <a:ext cx="3972865" cy="300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8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Alligator Leads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hlinkClick r:id="rId3"/>
          </p:cNvPr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Useful, convenient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Commonly available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" y="1198913"/>
            <a:ext cx="250507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8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8229600" cy="566420"/>
          </a:xfrm>
          <a:prstGeom prst="rect">
            <a:avLst/>
          </a:prstGeom>
          <a:noFill/>
        </p:spPr>
        <p:txBody>
          <a:bodyPr wrap="square" lIns="73262" tIns="36631" rIns="73262" bIns="36631" rtlCol="0">
            <a:spAutoFit/>
          </a:bodyPr>
          <a:lstStyle/>
          <a:p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Decal Paper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00" y="4438650"/>
            <a:ext cx="1371600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sldjump"/>
              </a:rPr>
              <a:t>Go Back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38650"/>
            <a:ext cx="1600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 to Buy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198913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White background available, too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43" y="877789"/>
            <a:ext cx="2424113" cy="3303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8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2491</Words>
  <Application>Microsoft Office PowerPoint</Application>
  <PresentationFormat>On-screen Show (16:9)</PresentationFormat>
  <Paragraphs>760</Paragraphs>
  <Slides>141</Slides>
  <Notes>0</Notes>
  <HiddenSlides>39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Ackmann Family</dc:creator>
  <cp:lastModifiedBy>Daves Lenovo Laptop</cp:lastModifiedBy>
  <cp:revision>129</cp:revision>
  <cp:lastPrinted>2025-08-15T00:04:50Z</cp:lastPrinted>
  <dcterms:created xsi:type="dcterms:W3CDTF">2025-08-02T00:23:12Z</dcterms:created>
  <dcterms:modified xsi:type="dcterms:W3CDTF">2025-08-23T20:59:08Z</dcterms:modified>
</cp:coreProperties>
</file>